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717" r:id="rId1"/>
    <p:sldMasterId id="2147483730" r:id="rId2"/>
  </p:sldMasterIdLst>
  <p:notesMasterIdLst>
    <p:notesMasterId r:id="rId4"/>
  </p:notesMasterIdLst>
  <p:sldIdLst>
    <p:sldId id="3123" r:id="rId3"/>
  </p:sldIdLst>
  <p:sldSz cx="9144000" cy="6858000" type="screen4x3"/>
  <p:notesSz cx="6807200" cy="99393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331561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663123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994684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326246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57807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89369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320930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652492" algn="l" defTabSz="663123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880" userDrawn="1">
          <p15:clr>
            <a:srgbClr val="A4A3A4"/>
          </p15:clr>
        </p15:guide>
        <p15:guide id="3" orient="horz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0000FF"/>
    <a:srgbClr val="D5FFD5"/>
    <a:srgbClr val="FF9B9B"/>
    <a:srgbClr val="009900"/>
    <a:srgbClr val="FFABAB"/>
    <a:srgbClr val="215968"/>
    <a:srgbClr val="CB4C4F"/>
    <a:srgbClr val="FFFFD5"/>
    <a:srgbClr val="4040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1" autoAdjust="0"/>
    <p:restoredTop sz="94557" autoAdjust="0"/>
  </p:normalViewPr>
  <p:slideViewPr>
    <p:cSldViewPr>
      <p:cViewPr varScale="1">
        <p:scale>
          <a:sx n="80" d="100"/>
          <a:sy n="80" d="100"/>
        </p:scale>
        <p:origin x="1853" y="77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00" d="100"/>
        <a:sy n="3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2" y="2"/>
            <a:ext cx="2950348" cy="497518"/>
          </a:xfrm>
          <a:prstGeom prst="rect">
            <a:avLst/>
          </a:prstGeom>
        </p:spPr>
        <p:txBody>
          <a:bodyPr vert="horz" lIns="69876" tIns="34937" rIns="69876" bIns="34937" rtlCol="0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5651" y="2"/>
            <a:ext cx="2950348" cy="497518"/>
          </a:xfrm>
          <a:prstGeom prst="rect">
            <a:avLst/>
          </a:prstGeom>
        </p:spPr>
        <p:txBody>
          <a:bodyPr vert="horz" lIns="69876" tIns="34937" rIns="69876" bIns="34937" rtlCol="0"/>
          <a:lstStyle>
            <a:lvl1pPr algn="r">
              <a:defRPr sz="900"/>
            </a:lvl1pPr>
          </a:lstStyle>
          <a:p>
            <a:fld id="{345E4279-E8E1-42AB-A518-AC3621A1DE36}" type="datetimeFigureOut">
              <a:rPr kumimoji="1" lang="ja-JP" altLang="en-US" smtClean="0"/>
              <a:pPr/>
              <a:t>2026/1/26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7713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69876" tIns="34937" rIns="69876" bIns="34937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0485" y="4720916"/>
            <a:ext cx="5446241" cy="4472762"/>
          </a:xfrm>
          <a:prstGeom prst="rect">
            <a:avLst/>
          </a:prstGeom>
        </p:spPr>
        <p:txBody>
          <a:bodyPr vert="horz" lIns="69876" tIns="34937" rIns="69876" bIns="34937" rtlCol="0">
            <a:normAutofit/>
          </a:bodyPr>
          <a:lstStyle/>
          <a:p>
            <a:pPr lvl="0"/>
            <a:r>
              <a:rPr kumimoji="1" lang="ja-JP" altLang="en-US"/>
              <a:t>マスタ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2" y="9440600"/>
            <a:ext cx="2950348" cy="497518"/>
          </a:xfrm>
          <a:prstGeom prst="rect">
            <a:avLst/>
          </a:prstGeom>
        </p:spPr>
        <p:txBody>
          <a:bodyPr vert="horz" lIns="69876" tIns="34937" rIns="69876" bIns="34937" rtlCol="0" anchor="b"/>
          <a:lstStyle>
            <a:lvl1pPr algn="l">
              <a:defRPr sz="9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5651" y="9440600"/>
            <a:ext cx="2950348" cy="497518"/>
          </a:xfrm>
          <a:prstGeom prst="rect">
            <a:avLst/>
          </a:prstGeom>
        </p:spPr>
        <p:txBody>
          <a:bodyPr vert="horz" lIns="69876" tIns="34937" rIns="69876" bIns="34937" rtlCol="0" anchor="b"/>
          <a:lstStyle>
            <a:lvl1pPr algn="r">
              <a:defRPr sz="900"/>
            </a:lvl1pPr>
          </a:lstStyle>
          <a:p>
            <a:fld id="{973C9013-F0BD-44EE-96AF-C387C2CE37E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4690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1pPr>
    <a:lvl2pPr marL="331561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2pPr>
    <a:lvl3pPr marL="663123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3pPr>
    <a:lvl4pPr marL="994684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4pPr>
    <a:lvl5pPr marL="1326246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5pPr>
    <a:lvl6pPr marL="1657807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6pPr>
    <a:lvl7pPr marL="1989369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7pPr>
    <a:lvl8pPr marL="2320930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8pPr>
    <a:lvl9pPr marL="2652492" algn="l" defTabSz="663123" rtl="0" eaLnBrk="1" latinLnBrk="0" hangingPunct="1">
      <a:defRPr kumimoji="1" sz="87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3C9013-F0BD-44EE-96AF-C387C2CE37E5}" type="slidenum">
              <a:rPr kumimoji="1" lang="ja-JP" altLang="en-US" smtClean="0"/>
              <a:pPr/>
              <a:t>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40635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6"/>
            <a:ext cx="4808368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1600" i="1" dirty="0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5334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71842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161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24490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314770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 descr="mlit_top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2230"/>
          <a:stretch>
            <a:fillRect/>
          </a:stretch>
        </p:blipFill>
        <p:spPr bwMode="auto">
          <a:xfrm>
            <a:off x="0" y="6524627"/>
            <a:ext cx="9144000" cy="33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9"/>
          <p:cNvSpPr>
            <a:spLocks noChangeArrowheads="1"/>
          </p:cNvSpPr>
          <p:nvPr userDrawn="1"/>
        </p:nvSpPr>
        <p:spPr bwMode="auto">
          <a:xfrm>
            <a:off x="1692277" y="3284540"/>
            <a:ext cx="7451725" cy="73025"/>
          </a:xfrm>
          <a:prstGeom prst="rect">
            <a:avLst/>
          </a:prstGeom>
          <a:solidFill>
            <a:srgbClr val="00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endParaRPr lang="ja-JP" altLang="en-US">
              <a:solidFill>
                <a:prstClr val="black"/>
              </a:solidFill>
            </a:endParaRPr>
          </a:p>
        </p:txBody>
      </p:sp>
      <p:pic>
        <p:nvPicPr>
          <p:cNvPr id="6" name="Picture 11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" y="6051552"/>
            <a:ext cx="2124075" cy="473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12"/>
          <p:cNvSpPr txBox="1">
            <a:spLocks noChangeArrowheads="1"/>
          </p:cNvSpPr>
          <p:nvPr userDrawn="1"/>
        </p:nvSpPr>
        <p:spPr bwMode="auto">
          <a:xfrm>
            <a:off x="1" y="6524627"/>
            <a:ext cx="9058249" cy="56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r>
              <a:rPr lang="en-US" altLang="ja-JP" sz="3081" i="1">
                <a:solidFill>
                  <a:prstClr val="white"/>
                </a:solidFill>
                <a:latin typeface="Times New Roman" pitchFamily="18" charset="0"/>
              </a:rPr>
              <a:t>Ministry of Land, Infrastructure, Transport and Tourism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19251" y="2133603"/>
            <a:ext cx="7524750" cy="1470025"/>
          </a:xfrm>
          <a:prstGeom prst="rect">
            <a:avLst/>
          </a:prstGeom>
        </p:spPr>
        <p:txBody>
          <a:bodyPr/>
          <a:lstStyle>
            <a:lvl1pPr>
              <a:defRPr sz="10272"/>
            </a:lvl1pPr>
          </a:lstStyle>
          <a:p>
            <a:r>
              <a:rPr lang="ja-JP" altLang="en-US"/>
              <a:t>マスター タイトルの書式設定</a:t>
            </a:r>
            <a:endParaRPr lang="ja-JP" alt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1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11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6"/>
            <a:ext cx="2133600" cy="476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C1E978-A3B9-4673-8199-37972939230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384405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63985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10272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5136"/>
            </a:lvl1pPr>
            <a:lvl2pPr marL="1174023" indent="0">
              <a:buNone/>
              <a:defRPr sz="4622"/>
            </a:lvl2pPr>
            <a:lvl3pPr marL="2348043" indent="0">
              <a:buNone/>
              <a:defRPr sz="4109"/>
            </a:lvl3pPr>
            <a:lvl4pPr marL="3522066" indent="0">
              <a:buNone/>
              <a:defRPr sz="3595"/>
            </a:lvl4pPr>
            <a:lvl5pPr marL="4696088" indent="0">
              <a:buNone/>
              <a:defRPr sz="3595"/>
            </a:lvl5pPr>
            <a:lvl6pPr marL="5870108" indent="0">
              <a:buNone/>
              <a:defRPr sz="3595"/>
            </a:lvl6pPr>
            <a:lvl7pPr marL="7044131" indent="0">
              <a:buNone/>
              <a:defRPr sz="3595"/>
            </a:lvl7pPr>
            <a:lvl8pPr marL="8218153" indent="0">
              <a:buNone/>
              <a:defRPr sz="3595"/>
            </a:lvl8pPr>
            <a:lvl9pPr marL="9392174" indent="0">
              <a:buNone/>
              <a:defRPr sz="359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62477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7189"/>
            </a:lvl1pPr>
            <a:lvl2pPr>
              <a:defRPr sz="6164"/>
            </a:lvl2pPr>
            <a:lvl3pPr>
              <a:defRPr sz="5136"/>
            </a:lvl3pPr>
            <a:lvl4pPr>
              <a:defRPr sz="4622"/>
            </a:lvl4pPr>
            <a:lvl5pPr>
              <a:defRPr sz="4622"/>
            </a:lvl5pPr>
            <a:lvl6pPr>
              <a:defRPr sz="4622"/>
            </a:lvl6pPr>
            <a:lvl7pPr>
              <a:defRPr sz="4622"/>
            </a:lvl7pPr>
            <a:lvl8pPr>
              <a:defRPr sz="4622"/>
            </a:lvl8pPr>
            <a:lvl9pPr>
              <a:defRPr sz="4622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65201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6164" b="1"/>
            </a:lvl1pPr>
            <a:lvl2pPr marL="1174023" indent="0">
              <a:buNone/>
              <a:defRPr sz="5136" b="1"/>
            </a:lvl2pPr>
            <a:lvl3pPr marL="2348043" indent="0">
              <a:buNone/>
              <a:defRPr sz="4622" b="1"/>
            </a:lvl3pPr>
            <a:lvl4pPr marL="3522066" indent="0">
              <a:buNone/>
              <a:defRPr sz="4109" b="1"/>
            </a:lvl4pPr>
            <a:lvl5pPr marL="4696088" indent="0">
              <a:buNone/>
              <a:defRPr sz="4109" b="1"/>
            </a:lvl5pPr>
            <a:lvl6pPr marL="5870108" indent="0">
              <a:buNone/>
              <a:defRPr sz="4109" b="1"/>
            </a:lvl6pPr>
            <a:lvl7pPr marL="7044131" indent="0">
              <a:buNone/>
              <a:defRPr sz="4109" b="1"/>
            </a:lvl7pPr>
            <a:lvl8pPr marL="8218153" indent="0">
              <a:buNone/>
              <a:defRPr sz="4109" b="1"/>
            </a:lvl8pPr>
            <a:lvl9pPr marL="9392174" indent="0">
              <a:buNone/>
              <a:defRPr sz="4109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6164"/>
            </a:lvl1pPr>
            <a:lvl2pPr>
              <a:defRPr sz="5136"/>
            </a:lvl2pPr>
            <a:lvl3pPr>
              <a:defRPr sz="4622"/>
            </a:lvl3pPr>
            <a:lvl4pPr>
              <a:defRPr sz="4109"/>
            </a:lvl4pPr>
            <a:lvl5pPr>
              <a:defRPr sz="4109"/>
            </a:lvl5pPr>
            <a:lvl6pPr>
              <a:defRPr sz="4109"/>
            </a:lvl6pPr>
            <a:lvl7pPr>
              <a:defRPr sz="4109"/>
            </a:lvl7pPr>
            <a:lvl8pPr>
              <a:defRPr sz="4109"/>
            </a:lvl8pPr>
            <a:lvl9pPr>
              <a:defRPr sz="4109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80859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96432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9C2EA1-6911-4BAC-954D-0A2DD024DDCF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358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ja-JP" alt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1FC12D-27C1-4F31-90C9-A93D49E44687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4089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8217"/>
            </a:lvl1pPr>
            <a:lvl2pPr>
              <a:defRPr sz="7189"/>
            </a:lvl2pPr>
            <a:lvl3pPr>
              <a:defRPr sz="6164"/>
            </a:lvl3pPr>
            <a:lvl4pPr>
              <a:defRPr sz="5136"/>
            </a:lvl4pPr>
            <a:lvl5pPr>
              <a:defRPr sz="5136"/>
            </a:lvl5pPr>
            <a:lvl6pPr>
              <a:defRPr sz="5136"/>
            </a:lvl6pPr>
            <a:lvl7pPr>
              <a:defRPr sz="5136"/>
            </a:lvl7pPr>
            <a:lvl8pPr>
              <a:defRPr sz="5136"/>
            </a:lvl8pPr>
            <a:lvl9pPr>
              <a:defRPr sz="5136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8273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5136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8217"/>
            </a:lvl1pPr>
            <a:lvl2pPr marL="1174023" indent="0">
              <a:buNone/>
              <a:defRPr sz="7189"/>
            </a:lvl2pPr>
            <a:lvl3pPr marL="2348043" indent="0">
              <a:buNone/>
              <a:defRPr sz="6164"/>
            </a:lvl3pPr>
            <a:lvl4pPr marL="3522066" indent="0">
              <a:buNone/>
              <a:defRPr sz="5136"/>
            </a:lvl4pPr>
            <a:lvl5pPr marL="4696088" indent="0">
              <a:buNone/>
              <a:defRPr sz="5136"/>
            </a:lvl5pPr>
            <a:lvl6pPr marL="5870108" indent="0">
              <a:buNone/>
              <a:defRPr sz="5136"/>
            </a:lvl6pPr>
            <a:lvl7pPr marL="7044131" indent="0">
              <a:buNone/>
              <a:defRPr sz="5136"/>
            </a:lvl7pPr>
            <a:lvl8pPr marL="8218153" indent="0">
              <a:buNone/>
              <a:defRPr sz="5136"/>
            </a:lvl8pPr>
            <a:lvl9pPr marL="9392174" indent="0">
              <a:buNone/>
              <a:defRPr sz="5136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595"/>
            </a:lvl1pPr>
            <a:lvl2pPr marL="1174023" indent="0">
              <a:buNone/>
              <a:defRPr sz="3081"/>
            </a:lvl2pPr>
            <a:lvl3pPr marL="2348043" indent="0">
              <a:buNone/>
              <a:defRPr sz="2567"/>
            </a:lvl3pPr>
            <a:lvl4pPr marL="3522066" indent="0">
              <a:buNone/>
              <a:defRPr sz="2311"/>
            </a:lvl4pPr>
            <a:lvl5pPr marL="4696088" indent="0">
              <a:buNone/>
              <a:defRPr sz="2311"/>
            </a:lvl5pPr>
            <a:lvl6pPr marL="5870108" indent="0">
              <a:buNone/>
              <a:defRPr sz="2311"/>
            </a:lvl6pPr>
            <a:lvl7pPr marL="7044131" indent="0">
              <a:buNone/>
              <a:defRPr sz="2311"/>
            </a:lvl7pPr>
            <a:lvl8pPr marL="8218153" indent="0">
              <a:buNone/>
              <a:defRPr sz="2311"/>
            </a:lvl8pPr>
            <a:lvl9pPr marL="9392174" indent="0">
              <a:buNone/>
              <a:defRPr sz="231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64559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B20612-914C-4BDE-8D4C-FEA4392E99F4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26096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15101" y="2"/>
            <a:ext cx="2171700" cy="6126163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1" y="2"/>
            <a:ext cx="6362700" cy="6126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FB01F7-FA20-4B15-9970-D297285851AC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66751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rectangle" preserve="1">
  <p:cSld name="Blank rectangle">
    <p:bg>
      <p:bgPr>
        <a:blipFill>
          <a:blip r:embed="rId2">
            <a:alphaModFix/>
          </a:blip>
          <a:stretch>
            <a:fillRect/>
          </a:stretch>
        </a:blipFill>
        <a:effectLst/>
      </p:bgPr>
    </p:bg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" name="Google Shape;51;p11" descr="paint_transparent3.png"/>
          <p:cNvPicPr preferRelativeResize="0"/>
          <p:nvPr userDrawn="1"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2"/>
            <a:ext cx="9144000" cy="6858004"/>
          </a:xfrm>
          <a:prstGeom prst="rect">
            <a:avLst/>
          </a:prstGeom>
          <a:noFill/>
          <a:ln>
            <a:noFill/>
          </a:ln>
        </p:spPr>
      </p:pic>
      <p:sp>
        <p:nvSpPr>
          <p:cNvPr id="52" name="Google Shape;52;p11"/>
          <p:cNvSpPr txBox="1">
            <a:spLocks noGrp="1"/>
          </p:cNvSpPr>
          <p:nvPr>
            <p:ph type="sldNum" idx="12"/>
          </p:nvPr>
        </p:nvSpPr>
        <p:spPr>
          <a:xfrm>
            <a:off x="4297654" y="5930631"/>
            <a:ext cx="5487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buNone/>
              <a:defRPr>
                <a:solidFill>
                  <a:srgbClr val="999999"/>
                </a:solidFill>
              </a:defRPr>
            </a:lvl1pPr>
            <a:lvl2pPr lvl="1" algn="ctr" rtl="0">
              <a:buNone/>
              <a:defRPr>
                <a:solidFill>
                  <a:srgbClr val="999999"/>
                </a:solidFill>
              </a:defRPr>
            </a:lvl2pPr>
            <a:lvl3pPr lvl="2" algn="ctr" rtl="0">
              <a:buNone/>
              <a:defRPr>
                <a:solidFill>
                  <a:srgbClr val="999999"/>
                </a:solidFill>
              </a:defRPr>
            </a:lvl3pPr>
            <a:lvl4pPr lvl="3" algn="ctr" rtl="0">
              <a:buNone/>
              <a:defRPr>
                <a:solidFill>
                  <a:srgbClr val="999999"/>
                </a:solidFill>
              </a:defRPr>
            </a:lvl4pPr>
            <a:lvl5pPr lvl="4" algn="ctr" rtl="0">
              <a:buNone/>
              <a:defRPr>
                <a:solidFill>
                  <a:srgbClr val="999999"/>
                </a:solidFill>
              </a:defRPr>
            </a:lvl5pPr>
            <a:lvl6pPr lvl="5" algn="ctr" rtl="0">
              <a:buNone/>
              <a:defRPr>
                <a:solidFill>
                  <a:srgbClr val="999999"/>
                </a:solidFill>
              </a:defRPr>
            </a:lvl6pPr>
            <a:lvl7pPr lvl="6" algn="ctr" rtl="0">
              <a:buNone/>
              <a:defRPr>
                <a:solidFill>
                  <a:srgbClr val="999999"/>
                </a:solidFill>
              </a:defRPr>
            </a:lvl7pPr>
            <a:lvl8pPr lvl="7" algn="ctr" rtl="0">
              <a:buNone/>
              <a:defRPr>
                <a:solidFill>
                  <a:srgbClr val="999999"/>
                </a:solidFill>
              </a:defRPr>
            </a:lvl8pPr>
            <a:lvl9pPr lvl="8" algn="ctr" rtl="0">
              <a:buNone/>
              <a:defRPr>
                <a:solidFill>
                  <a:srgbClr val="999999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6695068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5334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6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667"/>
            </a:lvl1pPr>
            <a:lvl2pPr marL="609607" indent="0">
              <a:buNone/>
              <a:defRPr sz="2400"/>
            </a:lvl2pPr>
            <a:lvl3pPr marL="1219214" indent="0">
              <a:buNone/>
              <a:defRPr sz="2133"/>
            </a:lvl3pPr>
            <a:lvl4pPr marL="1828821" indent="0">
              <a:buNone/>
              <a:defRPr sz="1867"/>
            </a:lvl4pPr>
            <a:lvl5pPr marL="2438428" indent="0">
              <a:buNone/>
              <a:defRPr sz="1867"/>
            </a:lvl5pPr>
            <a:lvl6pPr marL="3048036" indent="0">
              <a:buNone/>
              <a:defRPr sz="1867"/>
            </a:lvl6pPr>
            <a:lvl7pPr marL="3657643" indent="0">
              <a:buNone/>
              <a:defRPr sz="1867"/>
            </a:lvl7pPr>
            <a:lvl8pPr marL="4267249" indent="0">
              <a:buNone/>
              <a:defRPr sz="1867"/>
            </a:lvl8pPr>
            <a:lvl9pPr marL="4876856" indent="0">
              <a:buNone/>
              <a:defRPr sz="18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694BDB-530F-4364-A4B7-5A1182A1D62D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38284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1" y="1600202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4DE403-68E0-47EB-9A36-3C247B16477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1381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1" y="1535114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7" y="1535114"/>
            <a:ext cx="4041774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3200" b="1"/>
            </a:lvl1pPr>
            <a:lvl2pPr marL="609607" indent="0">
              <a:buNone/>
              <a:defRPr sz="2667" b="1"/>
            </a:lvl2pPr>
            <a:lvl3pPr marL="1219214" indent="0">
              <a:buNone/>
              <a:defRPr sz="2400" b="1"/>
            </a:lvl3pPr>
            <a:lvl4pPr marL="1828821" indent="0">
              <a:buNone/>
              <a:defRPr sz="2133" b="1"/>
            </a:lvl4pPr>
            <a:lvl5pPr marL="2438428" indent="0">
              <a:buNone/>
              <a:defRPr sz="2133" b="1"/>
            </a:lvl5pPr>
            <a:lvl6pPr marL="3048036" indent="0">
              <a:buNone/>
              <a:defRPr sz="2133" b="1"/>
            </a:lvl6pPr>
            <a:lvl7pPr marL="3657643" indent="0">
              <a:buNone/>
              <a:defRPr sz="2133" b="1"/>
            </a:lvl7pPr>
            <a:lvl8pPr marL="4267249" indent="0">
              <a:buNone/>
              <a:defRPr sz="2133" b="1"/>
            </a:lvl8pPr>
            <a:lvl9pPr marL="4876856" indent="0">
              <a:buNone/>
              <a:defRPr sz="213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4" cy="3951288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541BEC-AD9E-4104-AF2B-4C626651FF89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89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1"/>
            <a:ext cx="7740352" cy="47625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FFE511-5094-4685-A035-FB392A6605D8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688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0" y="6292855"/>
            <a:ext cx="9144000" cy="565146"/>
          </a:xfrm>
          <a:prstGeom prst="rect">
            <a:avLst/>
          </a:prstGeom>
          <a:ln/>
        </p:spPr>
        <p:txBody>
          <a:bodyPr wrap="square" lIns="36000" tIns="36000" rIns="36000" bIns="36000" anchor="b">
            <a:spAutoFit/>
          </a:bodyPr>
          <a:lstStyle>
            <a:lvl1pPr algn="ctr">
              <a:defRPr sz="3200" b="0">
                <a:latin typeface="+mn-lt"/>
                <a:ea typeface="Meiryo UI" panose="020B0604030504040204" pitchFamily="50" charset="-128"/>
              </a:defRPr>
            </a:lvl1pPr>
          </a:lstStyle>
          <a:p>
            <a:pPr>
              <a:defRPr/>
            </a:pPr>
            <a:fld id="{DE9C2EA1-6911-4BAC-954D-0A2DD024DDCF}" type="slidenum">
              <a:rPr lang="en-US" altLang="ja-JP" smtClean="0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727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1" y="273051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3"/>
            <a:ext cx="5111751" cy="5853113"/>
          </a:xfrm>
          <a:prstGeom prst="rect">
            <a:avLst/>
          </a:prstGeo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176D3-1CBA-4E5C-8891-6A87D7C30D42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0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267"/>
            </a:lvl1pPr>
            <a:lvl2pPr marL="609607" indent="0">
              <a:buNone/>
              <a:defRPr sz="3733"/>
            </a:lvl2pPr>
            <a:lvl3pPr marL="1219214" indent="0">
              <a:buNone/>
              <a:defRPr sz="3200"/>
            </a:lvl3pPr>
            <a:lvl4pPr marL="1828821" indent="0">
              <a:buNone/>
              <a:defRPr sz="2667"/>
            </a:lvl4pPr>
            <a:lvl5pPr marL="2438428" indent="0">
              <a:buNone/>
              <a:defRPr sz="2667"/>
            </a:lvl5pPr>
            <a:lvl6pPr marL="3048036" indent="0">
              <a:buNone/>
              <a:defRPr sz="2667"/>
            </a:lvl6pPr>
            <a:lvl7pPr marL="3657643" indent="0">
              <a:buNone/>
              <a:defRPr sz="2667"/>
            </a:lvl7pPr>
            <a:lvl8pPr marL="4267249" indent="0">
              <a:buNone/>
              <a:defRPr sz="2667"/>
            </a:lvl8pPr>
            <a:lvl9pPr marL="4876856" indent="0">
              <a:buNone/>
              <a:defRPr sz="2667"/>
            </a:lvl9pPr>
          </a:lstStyle>
          <a:p>
            <a:pPr lvl="0"/>
            <a:r>
              <a:rPr lang="ja-JP" altLang="en-US" noProof="0"/>
              <a:t>図を追加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67"/>
            </a:lvl1pPr>
            <a:lvl2pPr marL="609607" indent="0">
              <a:buNone/>
              <a:defRPr sz="1600"/>
            </a:lvl2pPr>
            <a:lvl3pPr marL="1219214" indent="0">
              <a:buNone/>
              <a:defRPr sz="1333"/>
            </a:lvl3pPr>
            <a:lvl4pPr marL="1828821" indent="0">
              <a:buNone/>
              <a:defRPr sz="1200"/>
            </a:lvl4pPr>
            <a:lvl5pPr marL="2438428" indent="0">
              <a:buNone/>
              <a:defRPr sz="1200"/>
            </a:lvl5pPr>
            <a:lvl6pPr marL="3048036" indent="0">
              <a:buNone/>
              <a:defRPr sz="1200"/>
            </a:lvl6pPr>
            <a:lvl7pPr marL="3657643" indent="0">
              <a:buNone/>
              <a:defRPr sz="1200"/>
            </a:lvl7pPr>
            <a:lvl8pPr marL="4267249" indent="0">
              <a:buNone/>
              <a:defRPr sz="1200"/>
            </a:lvl8pPr>
            <a:lvl9pPr marL="4876856" indent="0">
              <a:buNone/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1" y="6245226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010400" y="6237289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3F5529-272E-4A2C-90D7-160EE3AC1005}" type="slidenum">
              <a:rPr lang="en-US" altLang="ja-JP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en-US" altLang="ja-JP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5815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84606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8" r:id="rId1"/>
    <p:sldLayoutId id="2147483719" r:id="rId2"/>
    <p:sldLayoutId id="2147483720" r:id="rId3"/>
    <p:sldLayoutId id="2147483721" r:id="rId4"/>
    <p:sldLayoutId id="2147483722" r:id="rId5"/>
    <p:sldLayoutId id="2147483723" r:id="rId6"/>
    <p:sldLayoutId id="2147483724" r:id="rId7"/>
    <p:sldLayoutId id="2147483725" r:id="rId8"/>
    <p:sldLayoutId id="2147483726" r:id="rId9"/>
    <p:sldLayoutId id="2147483727" r:id="rId10"/>
    <p:sldLayoutId id="2147483728" r:id="rId11"/>
    <p:sldLayoutId id="2147483729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609607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1219214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1828821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2438428" algn="l" rtl="0" eaLnBrk="1" fontAlgn="base" hangingPunct="1">
        <a:spcBef>
          <a:spcPct val="0"/>
        </a:spcBef>
        <a:spcAft>
          <a:spcPct val="0"/>
        </a:spcAft>
        <a:defRPr kumimoji="1" sz="3733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457205" indent="-457205" algn="l" rtl="0" eaLnBrk="1" fontAlgn="base" hangingPunct="1">
        <a:spcBef>
          <a:spcPct val="20000"/>
        </a:spcBef>
        <a:spcAft>
          <a:spcPct val="0"/>
        </a:spcAft>
        <a:buChar char="•"/>
        <a:defRPr kumimoji="1" sz="4267">
          <a:solidFill>
            <a:schemeClr val="tx1"/>
          </a:solidFill>
          <a:latin typeface="+mn-lt"/>
          <a:ea typeface="+mn-ea"/>
          <a:cs typeface="+mn-cs"/>
        </a:defRPr>
      </a:lvl1pPr>
      <a:lvl2pPr marL="990613" indent="-381005" algn="l" rtl="0" eaLnBrk="1" fontAlgn="base" hangingPunct="1">
        <a:spcBef>
          <a:spcPct val="20000"/>
        </a:spcBef>
        <a:spcAft>
          <a:spcPct val="0"/>
        </a:spcAft>
        <a:buChar char="–"/>
        <a:defRPr kumimoji="1" sz="3733">
          <a:solidFill>
            <a:schemeClr val="tx1"/>
          </a:solidFill>
          <a:latin typeface="+mn-lt"/>
          <a:ea typeface="+mn-ea"/>
        </a:defRPr>
      </a:lvl2pPr>
      <a:lvl3pPr marL="1524018" indent="-304804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</a:defRPr>
      </a:lvl3pPr>
      <a:lvl4pPr marL="2133625" indent="-304804" algn="l" rtl="0" eaLnBrk="1" fontAlgn="base" hangingPunct="1">
        <a:spcBef>
          <a:spcPct val="20000"/>
        </a:spcBef>
        <a:spcAft>
          <a:spcPct val="0"/>
        </a:spcAft>
        <a:buChar char="–"/>
        <a:defRPr kumimoji="1" sz="2667">
          <a:solidFill>
            <a:schemeClr val="tx1"/>
          </a:solidFill>
          <a:latin typeface="+mn-lt"/>
          <a:ea typeface="+mn-ea"/>
        </a:defRPr>
      </a:lvl4pPr>
      <a:lvl5pPr marL="274323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5pPr>
      <a:lvl6pPr marL="335283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6pPr>
      <a:lvl7pPr marL="3962446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7pPr>
      <a:lvl8pPr marL="4572052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8pPr>
      <a:lvl9pPr marL="5181659" indent="-304804" algn="l" rtl="0" eaLnBrk="1" fontAlgn="base" hangingPunct="1">
        <a:spcBef>
          <a:spcPct val="20000"/>
        </a:spcBef>
        <a:spcAft>
          <a:spcPct val="0"/>
        </a:spcAft>
        <a:buChar char="»"/>
        <a:defRPr kumimoji="1" sz="2667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07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214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821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428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03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643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249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856" algn="l" defTabSz="1219214" rtl="0" eaLnBrk="1" latinLnBrk="0" hangingPunct="1"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2291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  <p:sldLayoutId id="2147483742" r:id="rId12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5pPr>
      <a:lvl6pPr marL="117402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6pPr>
      <a:lvl7pPr marL="2348043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7pPr>
      <a:lvl8pPr marL="3522066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8pPr>
      <a:lvl9pPr marL="4696088" algn="l" rtl="0" eaLnBrk="1" fontAlgn="base" hangingPunct="1">
        <a:spcBef>
          <a:spcPct val="0"/>
        </a:spcBef>
        <a:spcAft>
          <a:spcPct val="0"/>
        </a:spcAft>
        <a:defRPr kumimoji="1" sz="7189">
          <a:solidFill>
            <a:srgbClr val="4087C8"/>
          </a:solidFill>
          <a:latin typeface="HGP創英角ｺﾞｼｯｸUB" pitchFamily="50" charset="-128"/>
          <a:ea typeface="HGP創英角ｺﾞｼｯｸUB" pitchFamily="50" charset="-128"/>
        </a:defRPr>
      </a:lvl9pPr>
    </p:titleStyle>
    <p:bodyStyle>
      <a:lvl1pPr marL="880516" indent="-880516" algn="l" rtl="0" eaLnBrk="1" fontAlgn="base" hangingPunct="1">
        <a:spcBef>
          <a:spcPct val="20000"/>
        </a:spcBef>
        <a:spcAft>
          <a:spcPct val="0"/>
        </a:spcAft>
        <a:buChar char="•"/>
        <a:defRPr kumimoji="1" sz="8217">
          <a:solidFill>
            <a:schemeClr val="tx1"/>
          </a:solidFill>
          <a:latin typeface="+mn-lt"/>
          <a:ea typeface="+mn-ea"/>
          <a:cs typeface="+mn-cs"/>
        </a:defRPr>
      </a:lvl1pPr>
      <a:lvl2pPr marL="1907786" indent="-733763" algn="l" rtl="0" eaLnBrk="1" fontAlgn="base" hangingPunct="1">
        <a:spcBef>
          <a:spcPct val="20000"/>
        </a:spcBef>
        <a:spcAft>
          <a:spcPct val="0"/>
        </a:spcAft>
        <a:buChar char="–"/>
        <a:defRPr kumimoji="1" sz="7189">
          <a:solidFill>
            <a:schemeClr val="tx1"/>
          </a:solidFill>
          <a:latin typeface="+mn-lt"/>
          <a:ea typeface="+mn-ea"/>
        </a:defRPr>
      </a:lvl2pPr>
      <a:lvl3pPr marL="2935055" indent="-587011" algn="l" rtl="0" eaLnBrk="1" fontAlgn="base" hangingPunct="1">
        <a:spcBef>
          <a:spcPct val="20000"/>
        </a:spcBef>
        <a:spcAft>
          <a:spcPct val="0"/>
        </a:spcAft>
        <a:buChar char="•"/>
        <a:defRPr kumimoji="1" sz="6164">
          <a:solidFill>
            <a:schemeClr val="tx1"/>
          </a:solidFill>
          <a:latin typeface="+mn-lt"/>
          <a:ea typeface="+mn-ea"/>
        </a:defRPr>
      </a:lvl3pPr>
      <a:lvl4pPr marL="4109077" indent="-587011" algn="l" rtl="0" eaLnBrk="1" fontAlgn="base" hangingPunct="1">
        <a:spcBef>
          <a:spcPct val="20000"/>
        </a:spcBef>
        <a:spcAft>
          <a:spcPct val="0"/>
        </a:spcAft>
        <a:buChar char="–"/>
        <a:defRPr kumimoji="1" sz="5136">
          <a:solidFill>
            <a:schemeClr val="tx1"/>
          </a:solidFill>
          <a:latin typeface="+mn-lt"/>
          <a:ea typeface="+mn-ea"/>
        </a:defRPr>
      </a:lvl4pPr>
      <a:lvl5pPr marL="5283099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5pPr>
      <a:lvl6pPr marL="6457120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6pPr>
      <a:lvl7pPr marL="7631142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7pPr>
      <a:lvl8pPr marL="880516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8pPr>
      <a:lvl9pPr marL="9979185" indent="-587011" algn="l" rtl="0" eaLnBrk="1" fontAlgn="base" hangingPunct="1">
        <a:spcBef>
          <a:spcPct val="20000"/>
        </a:spcBef>
        <a:spcAft>
          <a:spcPct val="0"/>
        </a:spcAft>
        <a:buChar char="»"/>
        <a:defRPr kumimoji="1" sz="5136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1pPr>
      <a:lvl2pPr marL="117402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2pPr>
      <a:lvl3pPr marL="234804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3pPr>
      <a:lvl4pPr marL="3522066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4pPr>
      <a:lvl5pPr marL="469608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5pPr>
      <a:lvl6pPr marL="5870108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6pPr>
      <a:lvl7pPr marL="7044131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7pPr>
      <a:lvl8pPr marL="8218153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8pPr>
      <a:lvl9pPr marL="9392174" algn="l" defTabSz="2348043" rtl="0" eaLnBrk="1" latinLnBrk="0" hangingPunct="1">
        <a:defRPr kumimoji="1" sz="462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タイトル 3">
            <a:extLst>
              <a:ext uri="{FF2B5EF4-FFF2-40B4-BE49-F238E27FC236}">
                <a16:creationId xmlns:a16="http://schemas.microsoft.com/office/drawing/2014/main" id="{E8309C05-94E2-C4DA-CE38-918F3090A2BD}"/>
              </a:ext>
            </a:extLst>
          </p:cNvPr>
          <p:cNvSpPr txBox="1">
            <a:spLocks/>
          </p:cNvSpPr>
          <p:nvPr/>
        </p:nvSpPr>
        <p:spPr bwMode="auto">
          <a:xfrm>
            <a:off x="0" y="-35652"/>
            <a:ext cx="9144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kumimoji="1" sz="2800">
                <a:solidFill>
                  <a:srgbClr val="4087C8"/>
                </a:solidFill>
                <a:latin typeface="HGP創英角ｺﾞｼｯｸUB" pitchFamily="50" charset="-128"/>
                <a:ea typeface="HGP創英角ｺﾞｼｯｸUB" pitchFamily="50" charset="-128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4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群マネの実施方針</a:t>
            </a:r>
            <a:r>
              <a:rPr kumimoji="1" lang="ja-JP" alt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4087C8"/>
                </a:solidFill>
                <a:effectLst/>
                <a:uLnTx/>
                <a:uFillTx/>
                <a:latin typeface="HGP創英角ｺﾞｼｯｸUB"/>
                <a:ea typeface="HGP創英角ｺﾞｼｯｸUB"/>
                <a:cs typeface="+mj-cs"/>
              </a:rPr>
              <a:t>（福岡県東峰村）</a:t>
            </a:r>
            <a:endParaRPr kumimoji="1" lang="ja-JP" altLang="en-US" sz="2400" b="0" i="0" u="none" strike="noStrike" kern="0" cap="none" spc="0" normalizeH="0" baseline="0" noProof="0" dirty="0">
              <a:ln>
                <a:noFill/>
              </a:ln>
              <a:solidFill>
                <a:srgbClr val="4087C8"/>
              </a:solidFill>
              <a:effectLst/>
              <a:uLnTx/>
              <a:uFillTx/>
              <a:latin typeface="HGP創英角ｺﾞｼｯｸUB"/>
              <a:ea typeface="HGP創英角ｺﾞｼｯｸUB"/>
              <a:cs typeface="+mj-cs"/>
            </a:endParaRPr>
          </a:p>
        </p:txBody>
      </p:sp>
      <p:sp>
        <p:nvSpPr>
          <p:cNvPr id="125" name="テキスト ボックス 124">
            <a:extLst>
              <a:ext uri="{FF2B5EF4-FFF2-40B4-BE49-F238E27FC236}">
                <a16:creationId xmlns:a16="http://schemas.microsoft.com/office/drawing/2014/main" id="{632602B2-8E55-D6B3-9567-552C370F3EB6}"/>
              </a:ext>
            </a:extLst>
          </p:cNvPr>
          <p:cNvSpPr txBox="1"/>
          <p:nvPr/>
        </p:nvSpPr>
        <p:spPr>
          <a:xfrm>
            <a:off x="0" y="571603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>
            <a:defPPr>
              <a:defRPr lang="ja-JP"/>
            </a:defPPr>
            <a:lvl1pPr algn="ctr">
              <a:defRPr sz="1600" spc="600">
                <a:solidFill>
                  <a:schemeClr val="bg1"/>
                </a:solidFill>
                <a:latin typeface="+mj-ea"/>
                <a:ea typeface="+mj-ea"/>
              </a:defRPr>
            </a:lvl1pPr>
          </a:lstStyle>
          <a:p>
            <a:pPr algn="just">
              <a:defRPr/>
            </a:pPr>
            <a:r>
              <a:rPr lang="ja-JP" altLang="en-US" spc="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［自治体が抱える課題と群マネ導入で期待する効果］</a:t>
            </a:r>
            <a:endParaRPr lang="en-US" altLang="ja-JP" spc="0" dirty="0">
              <a:solidFill>
                <a:sysClr val="windowText" lastClr="000000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6" name="テキスト ボックス 125">
            <a:extLst>
              <a:ext uri="{FF2B5EF4-FFF2-40B4-BE49-F238E27FC236}">
                <a16:creationId xmlns:a16="http://schemas.microsoft.com/office/drawing/2014/main" id="{DB5DCB49-8C18-93CE-27A2-569959871914}"/>
              </a:ext>
            </a:extLst>
          </p:cNvPr>
          <p:cNvSpPr txBox="1"/>
          <p:nvPr/>
        </p:nvSpPr>
        <p:spPr>
          <a:xfrm>
            <a:off x="179992" y="1679322"/>
            <a:ext cx="4320000" cy="4976205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（１）業務のマネジメント戦略</a:t>
            </a:r>
            <a:endParaRPr kumimoji="0" lang="ja-JP" altLang="en-US" sz="3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27" name="テキスト ボックス 126">
            <a:extLst>
              <a:ext uri="{FF2B5EF4-FFF2-40B4-BE49-F238E27FC236}">
                <a16:creationId xmlns:a16="http://schemas.microsoft.com/office/drawing/2014/main" id="{73D4A664-DB16-89A2-2AB4-D97C8FE40805}"/>
              </a:ext>
            </a:extLst>
          </p:cNvPr>
          <p:cNvSpPr txBox="1"/>
          <p:nvPr/>
        </p:nvSpPr>
        <p:spPr>
          <a:xfrm>
            <a:off x="0" y="1340768"/>
            <a:ext cx="9144000" cy="338554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600" dirty="0">
                <a:solidFill>
                  <a:sysClr val="windowText" lastClr="000000"/>
                </a:solidFill>
                <a:latin typeface="ＭＳ Ｐゴシック"/>
                <a:ea typeface="ＭＳ Ｐゴシック"/>
              </a:rPr>
              <a:t>［実施内容］</a:t>
            </a:r>
          </a:p>
        </p:txBody>
      </p:sp>
      <p:sp>
        <p:nvSpPr>
          <p:cNvPr id="128" name="テキスト ボックス 127">
            <a:extLst>
              <a:ext uri="{FF2B5EF4-FFF2-40B4-BE49-F238E27FC236}">
                <a16:creationId xmlns:a16="http://schemas.microsoft.com/office/drawing/2014/main" id="{FE5AEC99-7C99-9AC6-4ED8-FE7FA9FCA542}"/>
              </a:ext>
            </a:extLst>
          </p:cNvPr>
          <p:cNvSpPr txBox="1"/>
          <p:nvPr/>
        </p:nvSpPr>
        <p:spPr>
          <a:xfrm>
            <a:off x="179992" y="1988840"/>
            <a:ext cx="4320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①対象範囲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（インフラ分野</a:t>
            </a:r>
            <a:r>
              <a:rPr lang="en-US" altLang="ja-JP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×</a:t>
            </a: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業務プロセス）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29" name="テキスト ボックス 128">
            <a:extLst>
              <a:ext uri="{FF2B5EF4-FFF2-40B4-BE49-F238E27FC236}">
                <a16:creationId xmlns:a16="http://schemas.microsoft.com/office/drawing/2014/main" id="{A4E11618-297D-D5C1-CA80-7722E6B6A89D}"/>
              </a:ext>
            </a:extLst>
          </p:cNvPr>
          <p:cNvSpPr txBox="1"/>
          <p:nvPr/>
        </p:nvSpPr>
        <p:spPr>
          <a:xfrm>
            <a:off x="179992" y="6021288"/>
            <a:ext cx="4320000" cy="605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lnSpc>
                <a:spcPts val="800"/>
              </a:lnSpc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②発注方式等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契約期間の複数年化 ：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>
              <a:lnSpc>
                <a:spcPts val="800"/>
              </a:lnSpc>
              <a:defRPr/>
            </a:pP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marL="285750" indent="-285750">
              <a:lnSpc>
                <a:spcPts val="800"/>
              </a:lnSpc>
              <a:buFont typeface="Wingdings" panose="05000000000000000000" pitchFamily="2" charset="2"/>
              <a:buChar char="p"/>
              <a:defRPr/>
            </a:pPr>
            <a:r>
              <a:rPr lang="ja-JP" altLang="en-US" sz="12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性能規定の導入　　　 ： 無</a:t>
            </a:r>
            <a:endParaRPr lang="en-US" altLang="ja-JP" sz="12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0" name="テキスト ボックス 129">
            <a:extLst>
              <a:ext uri="{FF2B5EF4-FFF2-40B4-BE49-F238E27FC236}">
                <a16:creationId xmlns:a16="http://schemas.microsoft.com/office/drawing/2014/main" id="{65892EF8-A745-8579-7FC9-ECCFB4CD1B7B}"/>
              </a:ext>
            </a:extLst>
          </p:cNvPr>
          <p:cNvSpPr txBox="1"/>
          <p:nvPr/>
        </p:nvSpPr>
        <p:spPr>
          <a:xfrm>
            <a:off x="4621191" y="1652642"/>
            <a:ext cx="4393773" cy="3621886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（２）自治体の束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2" name="テキスト ボックス 131">
            <a:extLst>
              <a:ext uri="{FF2B5EF4-FFF2-40B4-BE49-F238E27FC236}">
                <a16:creationId xmlns:a16="http://schemas.microsoft.com/office/drawing/2014/main" id="{B295BE7B-5870-CCF9-F5DE-44709F68886F}"/>
              </a:ext>
            </a:extLst>
          </p:cNvPr>
          <p:cNvSpPr txBox="1"/>
          <p:nvPr/>
        </p:nvSpPr>
        <p:spPr>
          <a:xfrm>
            <a:off x="4570592" y="5422523"/>
            <a:ext cx="4393773" cy="1233004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ＭＳ Ｐゴシック"/>
                <a:ea typeface="ＭＳ Ｐゴシック"/>
              </a:rPr>
              <a:t>（３）技術者連携、データ連携</a:t>
            </a:r>
            <a:endParaRPr kumimoji="0" lang="ja-JP" altLang="en-US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</a:endParaRPr>
          </a:p>
        </p:txBody>
      </p:sp>
      <p:sp>
        <p:nvSpPr>
          <p:cNvPr id="133" name="テキスト ボックス 132">
            <a:extLst>
              <a:ext uri="{FF2B5EF4-FFF2-40B4-BE49-F238E27FC236}">
                <a16:creationId xmlns:a16="http://schemas.microsoft.com/office/drawing/2014/main" id="{EEC14633-07D6-EF10-09F0-4C8222518291}"/>
              </a:ext>
            </a:extLst>
          </p:cNvPr>
          <p:cNvSpPr txBox="1"/>
          <p:nvPr/>
        </p:nvSpPr>
        <p:spPr>
          <a:xfrm>
            <a:off x="4644008" y="5793370"/>
            <a:ext cx="4320000" cy="8463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①技術者連携の具体メニュー</a:t>
            </a:r>
            <a:endParaRPr lang="en-US" altLang="ja-JP" sz="3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⇒特になし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4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②データ連携の具体メニュー</a:t>
            </a:r>
            <a:endParaRPr lang="en-US" altLang="ja-JP" sz="140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  <a:p>
            <a:pPr algn="just">
              <a:defRPr/>
            </a:pPr>
            <a:r>
              <a:rPr lang="ja-JP" altLang="en-US" sz="1050" dirty="0">
                <a:solidFill>
                  <a:prstClr val="black"/>
                </a:solidFill>
                <a:latin typeface="ＭＳ Ｐゴシック"/>
                <a:ea typeface="ＭＳ Ｐゴシック"/>
              </a:rPr>
              <a:t>⇒特になし</a:t>
            </a:r>
            <a:endParaRPr lang="en-US" altLang="ja-JP" sz="105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40" name="テキスト ボックス 139">
            <a:extLst>
              <a:ext uri="{FF2B5EF4-FFF2-40B4-BE49-F238E27FC236}">
                <a16:creationId xmlns:a16="http://schemas.microsoft.com/office/drawing/2014/main" id="{96C51A22-F37F-4A8B-BD22-CB7697651A25}"/>
              </a:ext>
            </a:extLst>
          </p:cNvPr>
          <p:cNvSpPr txBox="1"/>
          <p:nvPr/>
        </p:nvSpPr>
        <p:spPr>
          <a:xfrm>
            <a:off x="179992" y="940693"/>
            <a:ext cx="8784016" cy="412326"/>
          </a:xfrm>
          <a:prstGeom prst="rect">
            <a:avLst/>
          </a:prstGeom>
          <a:noFill/>
          <a:ln w="19050">
            <a:solidFill>
              <a:sysClr val="windowText" lastClr="000000">
                <a:lumMod val="65000"/>
                <a:lumOff val="35000"/>
              </a:sysClr>
            </a:solidFill>
          </a:ln>
        </p:spPr>
        <p:txBody>
          <a:bodyPr wrap="square" rtlCol="0" anchor="t">
            <a:noAutofit/>
          </a:bodyPr>
          <a:lstStyle/>
          <a:p>
            <a:pPr marL="0" marR="0" lvl="0" indent="0" algn="just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kern="0" dirty="0">
                <a:solidFill>
                  <a:prstClr val="black"/>
                </a:solidFill>
                <a:latin typeface="ＭＳ Ｐゴシック"/>
                <a:ea typeface="ＭＳ Ｐゴシック"/>
              </a:rPr>
              <a:t>技術者不足を地域連携で解決（事務負担軽減と橋梁点検の精度向上の実現）</a:t>
            </a:r>
            <a:endParaRPr kumimoji="0" lang="en-US" altLang="ja-JP" sz="1200" kern="0" dirty="0">
              <a:solidFill>
                <a:prstClr val="black"/>
              </a:solidFill>
              <a:latin typeface="ＭＳ Ｐゴシック"/>
              <a:ea typeface="ＭＳ Ｐゴシック"/>
            </a:endParaRPr>
          </a:p>
        </p:txBody>
      </p:sp>
      <p:sp>
        <p:nvSpPr>
          <p:cNvPr id="134" name="テキスト ボックス 133">
            <a:extLst>
              <a:ext uri="{FF2B5EF4-FFF2-40B4-BE49-F238E27FC236}">
                <a16:creationId xmlns:a16="http://schemas.microsoft.com/office/drawing/2014/main" id="{693883DE-1D29-DA5B-C6C5-EA58B6AB6BE9}"/>
              </a:ext>
            </a:extLst>
          </p:cNvPr>
          <p:cNvSpPr txBox="1"/>
          <p:nvPr/>
        </p:nvSpPr>
        <p:spPr>
          <a:xfrm>
            <a:off x="4570592" y="4870321"/>
            <a:ext cx="4320000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地方自治法上の共同処理制度の適用：無</a:t>
            </a:r>
          </a:p>
          <a:p>
            <a:pPr marL="171450" indent="-171450" algn="just">
              <a:buFont typeface="Wingdings" panose="05000000000000000000" pitchFamily="2" charset="2"/>
              <a:buChar char="p"/>
              <a:defRPr/>
            </a:pPr>
            <a:r>
              <a:rPr lang="ja-JP" altLang="en-US" sz="1100" dirty="0">
                <a:solidFill>
                  <a:prstClr val="black"/>
                </a:solidFill>
                <a:latin typeface="ＭＳ Ｐゴシック"/>
                <a:ea typeface="ＭＳ Ｐゴシック"/>
              </a:rPr>
              <a:t>連携協力道路制度の活用：無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5084684" y="3800841"/>
            <a:ext cx="1224136" cy="340519"/>
          </a:xfrm>
          <a:prstGeom prst="roundRect">
            <a:avLst/>
          </a:prstGeom>
          <a:solidFill>
            <a:srgbClr val="D5FFD5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/>
              <a:t>市町村</a:t>
            </a:r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4925841" y="2388381"/>
            <a:ext cx="1511781" cy="57888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kumimoji="1" lang="ja-JP" altLang="en-US" sz="1400" dirty="0"/>
              <a:t>福岡県建設技術</a:t>
            </a:r>
            <a:endParaRPr kumimoji="1" lang="en-US" altLang="ja-JP" sz="1400" dirty="0"/>
          </a:p>
          <a:p>
            <a:pPr algn="ctr"/>
            <a:r>
              <a:rPr kumimoji="1" lang="ja-JP" altLang="en-US" sz="1400" dirty="0"/>
              <a:t>情報センター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7812360" y="2513149"/>
            <a:ext cx="1008112" cy="340519"/>
          </a:xfrm>
          <a:prstGeom prst="roundRect">
            <a:avLst/>
          </a:prstGeom>
          <a:solidFill>
            <a:srgbClr val="FF9B9B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>
            <a:defPPr>
              <a:defRPr lang="ja-JP"/>
            </a:defPPr>
            <a:lvl1pPr algn="ctr">
              <a:defRPr sz="1400"/>
            </a:lvl1pPr>
          </a:lstStyle>
          <a:p>
            <a:r>
              <a:rPr lang="ja-JP" altLang="en-US" dirty="0"/>
              <a:t>事業者</a:t>
            </a:r>
          </a:p>
        </p:txBody>
      </p:sp>
      <p:cxnSp>
        <p:nvCxnSpPr>
          <p:cNvPr id="9" name="直線矢印コネクタ 8"/>
          <p:cNvCxnSpPr>
            <a:cxnSpLocks/>
          </p:cNvCxnSpPr>
          <p:nvPr/>
        </p:nvCxnSpPr>
        <p:spPr>
          <a:xfrm>
            <a:off x="5868144" y="2988475"/>
            <a:ext cx="0" cy="812366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55C7EC2-F5D8-F03A-9881-BA8C151A33FA}"/>
              </a:ext>
            </a:extLst>
          </p:cNvPr>
          <p:cNvSpPr txBox="1"/>
          <p:nvPr/>
        </p:nvSpPr>
        <p:spPr>
          <a:xfrm>
            <a:off x="5863826" y="3228508"/>
            <a:ext cx="889987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規約</a:t>
            </a:r>
            <a:endParaRPr kumimoji="1" lang="en-US" altLang="ja-JP" sz="1100" dirty="0"/>
          </a:p>
          <a:p>
            <a:r>
              <a:rPr kumimoji="1" lang="ja-JP" altLang="en-US" sz="1100" dirty="0"/>
              <a:t>＋委託契約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FE61206E-36F9-8C70-61A5-17376975CDA2}"/>
              </a:ext>
            </a:extLst>
          </p:cNvPr>
          <p:cNvSpPr txBox="1"/>
          <p:nvPr/>
        </p:nvSpPr>
        <p:spPr>
          <a:xfrm>
            <a:off x="6396137" y="2266375"/>
            <a:ext cx="1350050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B</a:t>
            </a:r>
            <a:r>
              <a:rPr kumimoji="1" lang="ja-JP" altLang="en-US" sz="1100" dirty="0"/>
              <a:t>）地域一括発注</a:t>
            </a:r>
            <a:endParaRPr kumimoji="1" lang="en-US" altLang="ja-JP" sz="1100" dirty="0"/>
          </a:p>
          <a:p>
            <a:r>
              <a:rPr lang="ja-JP" altLang="en-US" sz="1100" dirty="0"/>
              <a:t>　　 による点検委託</a:t>
            </a:r>
            <a:endParaRPr kumimoji="1" lang="ja-JP" altLang="en-US" sz="1100" dirty="0"/>
          </a:p>
        </p:txBody>
      </p:sp>
      <p:cxnSp>
        <p:nvCxnSpPr>
          <p:cNvPr id="16" name="直線矢印コネクタ 15">
            <a:extLst>
              <a:ext uri="{FF2B5EF4-FFF2-40B4-BE49-F238E27FC236}">
                <a16:creationId xmlns:a16="http://schemas.microsoft.com/office/drawing/2014/main" id="{9D992AE6-81E5-D97E-0F1C-650EBC210773}"/>
              </a:ext>
            </a:extLst>
          </p:cNvPr>
          <p:cNvCxnSpPr>
            <a:cxnSpLocks/>
            <a:stCxn id="70" idx="3"/>
          </p:cNvCxnSpPr>
          <p:nvPr/>
        </p:nvCxnSpPr>
        <p:spPr>
          <a:xfrm>
            <a:off x="6437622" y="2677822"/>
            <a:ext cx="1374738" cy="0"/>
          </a:xfrm>
          <a:prstGeom prst="straightConnector1">
            <a:avLst/>
          </a:prstGeom>
          <a:ln w="28575">
            <a:solidFill>
              <a:schemeClr val="tx1"/>
            </a:solidFill>
            <a:prstDash val="dash"/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" name="直線矢印コネクタ 1">
            <a:extLst>
              <a:ext uri="{FF2B5EF4-FFF2-40B4-BE49-F238E27FC236}">
                <a16:creationId xmlns:a16="http://schemas.microsoft.com/office/drawing/2014/main" id="{BCA956DE-77F1-E649-8AF4-54527FF4BC66}"/>
              </a:ext>
            </a:extLst>
          </p:cNvPr>
          <p:cNvCxnSpPr>
            <a:cxnSpLocks/>
          </p:cNvCxnSpPr>
          <p:nvPr/>
        </p:nvCxnSpPr>
        <p:spPr>
          <a:xfrm>
            <a:off x="5446346" y="2964388"/>
            <a:ext cx="0" cy="836453"/>
          </a:xfrm>
          <a:prstGeom prst="straightConnector1">
            <a:avLst/>
          </a:prstGeom>
          <a:ln w="28575">
            <a:solidFill>
              <a:schemeClr val="tx1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F214860-47DA-8C93-E0DF-411D1DF8C27B}"/>
              </a:ext>
            </a:extLst>
          </p:cNvPr>
          <p:cNvSpPr txBox="1"/>
          <p:nvPr/>
        </p:nvSpPr>
        <p:spPr>
          <a:xfrm>
            <a:off x="4719460" y="3189592"/>
            <a:ext cx="748923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委託費</a:t>
            </a:r>
            <a:endParaRPr kumimoji="1" lang="en-US" altLang="ja-JP" sz="1100" dirty="0"/>
          </a:p>
          <a:p>
            <a:r>
              <a:rPr lang="ja-JP" altLang="en-US" sz="1100" dirty="0"/>
              <a:t>＋事務費</a:t>
            </a:r>
            <a:endParaRPr kumimoji="1" lang="ja-JP" altLang="en-US" sz="1100" dirty="0"/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25E4D704-2A50-F256-9B02-72C92CBC8E51}"/>
              </a:ext>
            </a:extLst>
          </p:cNvPr>
          <p:cNvSpPr txBox="1"/>
          <p:nvPr/>
        </p:nvSpPr>
        <p:spPr>
          <a:xfrm>
            <a:off x="4860031" y="2145691"/>
            <a:ext cx="164339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（</a:t>
            </a:r>
            <a:r>
              <a:rPr kumimoji="1" lang="en-US" altLang="ja-JP" sz="1100" dirty="0"/>
              <a:t>A</a:t>
            </a:r>
            <a:r>
              <a:rPr kumimoji="1" lang="ja-JP" altLang="en-US" sz="1100" dirty="0"/>
              <a:t>）職員による点検代行</a:t>
            </a: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4F3282F5-0D33-07F2-8F45-B17C78659436}"/>
              </a:ext>
            </a:extLst>
          </p:cNvPr>
          <p:cNvSpPr txBox="1"/>
          <p:nvPr/>
        </p:nvSpPr>
        <p:spPr>
          <a:xfrm>
            <a:off x="7013058" y="3358869"/>
            <a:ext cx="1481496" cy="261610"/>
          </a:xfrm>
          <a:prstGeom prst="rect">
            <a:avLst/>
          </a:prstGeom>
          <a:noFill/>
          <a:ln w="19050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1100" dirty="0"/>
              <a:t>（</a:t>
            </a:r>
            <a:r>
              <a:rPr lang="en-US" altLang="ja-JP" sz="1100" dirty="0"/>
              <a:t>A</a:t>
            </a:r>
            <a:r>
              <a:rPr lang="ja-JP" altLang="en-US" sz="1100" dirty="0"/>
              <a:t>）</a:t>
            </a:r>
            <a:r>
              <a:rPr kumimoji="1" lang="ja-JP" altLang="en-US" sz="1100" dirty="0"/>
              <a:t>（</a:t>
            </a:r>
            <a:r>
              <a:rPr kumimoji="1" lang="en-US" altLang="ja-JP" sz="1100" dirty="0"/>
              <a:t>B</a:t>
            </a:r>
            <a:r>
              <a:rPr kumimoji="1" lang="ja-JP" altLang="en-US" sz="1100" dirty="0"/>
              <a:t>）何れかを実施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05392734-9C31-ADBA-A60D-BD333D2F0FA2}"/>
              </a:ext>
            </a:extLst>
          </p:cNvPr>
          <p:cNvSpPr txBox="1"/>
          <p:nvPr/>
        </p:nvSpPr>
        <p:spPr>
          <a:xfrm>
            <a:off x="267994" y="5498858"/>
            <a:ext cx="13837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rgbClr val="0000FF"/>
                </a:solidFill>
              </a:rPr>
              <a:t>R7</a:t>
            </a:r>
            <a:r>
              <a:rPr kumimoji="1" lang="ja-JP" altLang="en-US" sz="900" dirty="0">
                <a:solidFill>
                  <a:srgbClr val="0000FF"/>
                </a:solidFill>
              </a:rPr>
              <a:t>年度実績（</a:t>
            </a:r>
            <a:r>
              <a:rPr lang="en-US" altLang="ja-JP" sz="900" dirty="0">
                <a:solidFill>
                  <a:srgbClr val="0000FF"/>
                </a:solidFill>
              </a:rPr>
              <a:t>36</a:t>
            </a:r>
            <a:r>
              <a:rPr kumimoji="1" lang="ja-JP" altLang="en-US" sz="900" dirty="0">
                <a:solidFill>
                  <a:srgbClr val="0000FF"/>
                </a:solidFill>
              </a:rPr>
              <a:t>市町村）</a:t>
            </a:r>
            <a:endParaRPr kumimoji="1" lang="en-US" altLang="ja-JP" sz="9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21F80CF-268A-4682-2EE5-249C28AF0DFD}"/>
              </a:ext>
            </a:extLst>
          </p:cNvPr>
          <p:cNvSpPr txBox="1"/>
          <p:nvPr/>
        </p:nvSpPr>
        <p:spPr>
          <a:xfrm>
            <a:off x="2140371" y="5507545"/>
            <a:ext cx="1383712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900" dirty="0">
                <a:solidFill>
                  <a:srgbClr val="FF0000"/>
                </a:solidFill>
              </a:rPr>
              <a:t>R8</a:t>
            </a:r>
            <a:r>
              <a:rPr kumimoji="1" lang="ja-JP" altLang="en-US" sz="900" dirty="0">
                <a:solidFill>
                  <a:srgbClr val="FF0000"/>
                </a:solidFill>
              </a:rPr>
              <a:t>年度</a:t>
            </a:r>
            <a:r>
              <a:rPr lang="ja-JP" altLang="en-US" sz="900" dirty="0">
                <a:solidFill>
                  <a:srgbClr val="FF0000"/>
                </a:solidFill>
              </a:rPr>
              <a:t>予定</a:t>
            </a:r>
            <a:r>
              <a:rPr kumimoji="1" lang="ja-JP" altLang="en-US" sz="900" dirty="0">
                <a:solidFill>
                  <a:srgbClr val="FF0000"/>
                </a:solidFill>
              </a:rPr>
              <a:t>（</a:t>
            </a:r>
            <a:r>
              <a:rPr kumimoji="1" lang="en-US" altLang="ja-JP" sz="900" dirty="0">
                <a:solidFill>
                  <a:srgbClr val="FF0000"/>
                </a:solidFill>
              </a:rPr>
              <a:t>40</a:t>
            </a:r>
            <a:r>
              <a:rPr kumimoji="1" lang="ja-JP" altLang="en-US" sz="900" dirty="0">
                <a:solidFill>
                  <a:srgbClr val="FF0000"/>
                </a:solidFill>
              </a:rPr>
              <a:t>市町村）</a:t>
            </a:r>
            <a:endParaRPr kumimoji="1" lang="en-US" altLang="ja-JP" sz="900" dirty="0">
              <a:solidFill>
                <a:srgbClr val="FF0000"/>
              </a:solidFill>
            </a:endParaRPr>
          </a:p>
        </p:txBody>
      </p:sp>
      <p:graphicFrame>
        <p:nvGraphicFramePr>
          <p:cNvPr id="10" name="表 18">
            <a:extLst>
              <a:ext uri="{FF2B5EF4-FFF2-40B4-BE49-F238E27FC236}">
                <a16:creationId xmlns:a16="http://schemas.microsoft.com/office/drawing/2014/main" id="{FB08ADD7-3B59-EDD9-A0F7-B781F18F90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4292675"/>
              </p:ext>
            </p:extLst>
          </p:nvPr>
        </p:nvGraphicFramePr>
        <p:xfrm>
          <a:off x="251520" y="2348880"/>
          <a:ext cx="4176000" cy="3078840"/>
        </p:xfrm>
        <a:graphic>
          <a:graphicData uri="http://schemas.openxmlformats.org/drawingml/2006/table">
            <a:tbl>
              <a:tblPr firstRow="1" bandRow="1"/>
              <a:tblGrid>
                <a:gridCol w="720000">
                  <a:extLst>
                    <a:ext uri="{9D8B030D-6E8A-4147-A177-3AD203B41FA5}">
                      <a16:colId xmlns:a16="http://schemas.microsoft.com/office/drawing/2014/main" val="172406178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05565107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8848383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91151755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4232164755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2458884806"/>
                    </a:ext>
                  </a:extLst>
                </a:gridCol>
                <a:gridCol w="576000">
                  <a:extLst>
                    <a:ext uri="{9D8B030D-6E8A-4147-A177-3AD203B41FA5}">
                      <a16:colId xmlns:a16="http://schemas.microsoft.com/office/drawing/2014/main" val="1192198917"/>
                    </a:ext>
                  </a:extLst>
                </a:gridCol>
              </a:tblGrid>
              <a:tr h="168496">
                <a:tc row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r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業務プロセス</a:t>
                      </a:r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en-US" altLang="ja-JP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r"/>
                      <a:endParaRPr kumimoji="1" lang="ja-JP" altLang="en-US" sz="7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algn="l"/>
                      <a:r>
                        <a:rPr kumimoji="1" lang="ja-JP" altLang="en-US" sz="7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インフラ分野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日常維持管理業務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grid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構造物の定期点検関連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3253002"/>
                  </a:ext>
                </a:extLst>
              </a:tr>
              <a:tr h="360000">
                <a:tc vMerge="1">
                  <a:txBody>
                    <a:bodyPr/>
                    <a:lstStyle/>
                    <a:p>
                      <a:endParaRPr kumimoji="1" lang="ja-JP" altLang="en-US" sz="1000">
                        <a:solidFill>
                          <a:schemeClr val="bg1"/>
                        </a:solidFill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窓口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業務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維持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作業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計画</a:t>
                      </a:r>
                      <a:endParaRPr kumimoji="1" lang="en-US" altLang="ja-JP" sz="1000" dirty="0">
                        <a:solidFill>
                          <a:schemeClr val="bg1"/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策定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点検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設計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工事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0404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7153111"/>
                  </a:ext>
                </a:extLst>
              </a:tr>
              <a:tr h="270000"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latin typeface="+mn-ea"/>
                          <a:ea typeface="+mn-ea"/>
                        </a:rPr>
                        <a:t>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rowSpan="4"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巡回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清掃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剪定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FFCCFF"/>
                    </a:solidFill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橋梁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5397074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トンネル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9825436"/>
                  </a:ext>
                </a:extLst>
              </a:tr>
              <a:tr h="324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道路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附属物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17803449"/>
                  </a:ext>
                </a:extLst>
              </a:tr>
              <a:tr h="270000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舗装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1967262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en-US" altLang="ja-JP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河川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構造物</a:t>
                      </a:r>
                      <a:endParaRPr kumimoji="1" lang="en-US" altLang="ja-JP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02042008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公園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除草・剪定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8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遊具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069152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下水道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管路施設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処理施設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ポンプ場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1040007"/>
                  </a:ext>
                </a:extLst>
              </a:tr>
              <a:tr h="270000"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000" dirty="0">
                          <a:solidFill>
                            <a:schemeClr val="bg1">
                              <a:lumMod val="75000"/>
                            </a:schemeClr>
                          </a:solidFill>
                          <a:latin typeface="+mn-ea"/>
                          <a:ea typeface="+mn-ea"/>
                        </a:rPr>
                        <a:t>その他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algn="ctr"/>
                      <a:endParaRPr kumimoji="1" lang="ja-JP" altLang="en-US" sz="800" dirty="0">
                        <a:solidFill>
                          <a:schemeClr val="bg1">
                            <a:lumMod val="75000"/>
                          </a:schemeClr>
                        </a:solidFill>
                        <a:latin typeface="+mn-ea"/>
                        <a:ea typeface="+mn-ea"/>
                      </a:endParaRP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+mn-ea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+mn-ea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1pPr>
                      <a:lvl2pPr marL="117402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2pPr>
                      <a:lvl3pPr marL="234804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3pPr>
                      <a:lvl4pPr marL="3522066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4pPr>
                      <a:lvl5pPr marL="469608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5pPr>
                      <a:lvl6pPr marL="5870108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6pPr>
                      <a:lvl7pPr marL="7044131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7pPr>
                      <a:lvl8pPr marL="8218153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8pPr>
                      <a:lvl9pPr marL="9392174" algn="l" defTabSz="2348043" rtl="0" eaLnBrk="1" latinLnBrk="0" hangingPunct="1">
                        <a:defRPr kumimoji="1" sz="4622" kern="1200">
                          <a:solidFill>
                            <a:schemeClr val="tx1"/>
                          </a:solidFill>
                          <a:latin typeface="Arial"/>
                          <a:ea typeface="ＭＳ Ｐゴシック"/>
                        </a:defRPr>
                      </a:lvl9pPr>
                    </a:lstStyle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農道・林道</a:t>
                      </a:r>
                      <a:endParaRPr kumimoji="1" lang="en-US" altLang="ja-JP" sz="8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chemeClr val="bg1">
                            <a:lumMod val="75000"/>
                          </a:schemeClr>
                        </a:solidFill>
                        <a:effectLst/>
                        <a:uLnTx/>
                        <a:uFillTx/>
                        <a:latin typeface="ＭＳ Ｐゴシック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8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>
                              <a:lumMod val="75000"/>
                            </a:schemeClr>
                          </a:solidFill>
                          <a:effectLst/>
                          <a:uLnTx/>
                          <a:uFillTx/>
                          <a:latin typeface="ＭＳ Ｐゴシック"/>
                          <a:ea typeface="+mn-ea"/>
                          <a:cs typeface="+mn-cs"/>
                        </a:rPr>
                        <a:t>臨港道路</a:t>
                      </a:r>
                    </a:p>
                  </a:txBody>
                  <a:tcPr marL="36000" marR="36000" marT="36000" marB="36000" anchor="ctr">
                    <a:lnL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ysClr val="windowText" lastClr="000000">
                          <a:lumMod val="65000"/>
                          <a:lumOff val="35000"/>
                        </a:sys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18816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5179584"/>
      </p:ext>
    </p:extLst>
  </p:cSld>
  <p:clrMapOvr>
    <a:masterClrMapping/>
  </p:clrMapOvr>
</p:sld>
</file>

<file path=ppt/theme/theme1.xml><?xml version="1.0" encoding="utf-8"?>
<a:theme xmlns:a="http://schemas.openxmlformats.org/drawingml/2006/main" name="1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2.xml><?xml version="1.0" encoding="utf-8"?>
<a:theme xmlns:a="http://schemas.openxmlformats.org/drawingml/2006/main" name="2_標準デザイン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デザイン">
      <a:majorFont>
        <a:latin typeface="HGP創英角ｺﾞｼｯｸUB"/>
        <a:ea typeface="HGP創英角ｺﾞｼｯｸUB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75BB661A-7159-40AB-A8B9-95C523401A87}" vid="{AD23DF29-DE52-45D5-B687-48F301D686A8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36013</TotalTime>
  <Words>303</Words>
  <Application>Microsoft Office PowerPoint</Application>
  <PresentationFormat>画面に合わせる (4:3)</PresentationFormat>
  <Paragraphs>113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HGP創英角ｺﾞｼｯｸUB</vt:lpstr>
      <vt:lpstr>ＭＳ Ｐゴシック</vt:lpstr>
      <vt:lpstr>Arial</vt:lpstr>
      <vt:lpstr>Calibri</vt:lpstr>
      <vt:lpstr>Times New Roman</vt:lpstr>
      <vt:lpstr>Wingdings</vt:lpstr>
      <vt:lpstr>1_標準デザイン</vt:lpstr>
      <vt:lpstr>2_標準デザイン</vt:lpstr>
      <vt:lpstr>PowerPoint プレゼンテーション</vt:lpstr>
    </vt:vector>
  </TitlesOfParts>
  <Company>国土交通省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行政情報システム室</dc:creator>
  <cp:lastModifiedBy>toho-045</cp:lastModifiedBy>
  <cp:revision>1115</cp:revision>
  <cp:lastPrinted>2026-01-26T00:06:34Z</cp:lastPrinted>
  <dcterms:created xsi:type="dcterms:W3CDTF">2007-11-06T12:19:33Z</dcterms:created>
  <dcterms:modified xsi:type="dcterms:W3CDTF">2026-01-26T02:10:58Z</dcterms:modified>
</cp:coreProperties>
</file>